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6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</p:sldIdLst>
  <p:sldSz cy="5143500" cx="9144000"/>
  <p:notesSz cx="6858000" cy="9144000"/>
  <p:embeddedFontLst>
    <p:embeddedFont>
      <p:font typeface="Proxima Nova"/>
      <p:regular r:id="rId30"/>
      <p:bold r:id="rId31"/>
      <p:italic r:id="rId32"/>
      <p:boldItalic r:id="rId33"/>
    </p:embeddedFont>
    <p:embeddedFont>
      <p:font typeface="Roboto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982">
          <p15:clr>
            <a:srgbClr val="A4A3A4"/>
          </p15:clr>
        </p15:guide>
        <p15:guide id="2" orient="horz" pos="1614">
          <p15:clr>
            <a:srgbClr val="A4A3A4"/>
          </p15:clr>
        </p15:guide>
        <p15:guide id="3" pos="2880">
          <p15:clr>
            <a:srgbClr val="A4A3A4"/>
          </p15:clr>
        </p15:guide>
        <p15:guide id="4" pos="199">
          <p15:clr>
            <a:srgbClr val="A4A3A4"/>
          </p15:clr>
        </p15:guide>
      </p15:sldGuideLst>
    </p:ext>
    <p:ext uri="{2D200454-40CA-4A62-9FC3-DE9A4176ACB9}">
      <p15:notesGuideLst>
        <p15:guide id="1" orient="horz" pos="372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860F3B0-2BCA-48C0-BC1A-3227DB030056}">
  <a:tblStyle styleId="{C860F3B0-2BCA-48C0-BC1A-3227DB03005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982" orient="horz"/>
        <p:guide pos="1614" orient="horz"/>
        <p:guide pos="2880"/>
        <p:guide pos="199"/>
      </p:guideLst>
    </p:cSldViewPr>
  </p:slide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pos="372" orient="horz"/>
        <p:guide pos="2160"/>
      </p:guideLst>
    </p:cSldViewPr>
  </p:notes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ProximaNova-bold.fntdata"/><Relationship Id="rId30" Type="http://schemas.openxmlformats.org/officeDocument/2006/relationships/font" Target="fonts/ProximaNova-regular.fntdata"/><Relationship Id="rId11" Type="http://schemas.openxmlformats.org/officeDocument/2006/relationships/slide" Target="slides/slide5.xml"/><Relationship Id="rId33" Type="http://schemas.openxmlformats.org/officeDocument/2006/relationships/font" Target="fonts/ProximaNova-boldItalic.fntdata"/><Relationship Id="rId10" Type="http://schemas.openxmlformats.org/officeDocument/2006/relationships/slide" Target="slides/slide4.xml"/><Relationship Id="rId32" Type="http://schemas.openxmlformats.org/officeDocument/2006/relationships/font" Target="fonts/ProximaNova-italic.fntdata"/><Relationship Id="rId13" Type="http://schemas.openxmlformats.org/officeDocument/2006/relationships/slide" Target="slides/slide7.xml"/><Relationship Id="rId35" Type="http://schemas.openxmlformats.org/officeDocument/2006/relationships/font" Target="fonts/Roboto-bold.fntdata"/><Relationship Id="rId12" Type="http://schemas.openxmlformats.org/officeDocument/2006/relationships/slide" Target="slides/slide6.xml"/><Relationship Id="rId34" Type="http://schemas.openxmlformats.org/officeDocument/2006/relationships/font" Target="fonts/Roboto-regular.fntdata"/><Relationship Id="rId15" Type="http://schemas.openxmlformats.org/officeDocument/2006/relationships/slide" Target="slides/slide9.xml"/><Relationship Id="rId37" Type="http://schemas.openxmlformats.org/officeDocument/2006/relationships/font" Target="fonts/Roboto-boldItalic.fntdata"/><Relationship Id="rId14" Type="http://schemas.openxmlformats.org/officeDocument/2006/relationships/slide" Target="slides/slide8.xml"/><Relationship Id="rId36" Type="http://schemas.openxmlformats.org/officeDocument/2006/relationships/font" Target="fonts/Roboto-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928688" y="569913"/>
            <a:ext cx="4938712" cy="2779712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799" y="4056995"/>
            <a:ext cx="5985258" cy="44012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60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21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2100" lvl="2" marL="13716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2100" lvl="3" marL="18288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2100" lvl="4" marL="22860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685799" y="8798011"/>
            <a:ext cx="2971800" cy="34440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6277228" y="8798011"/>
            <a:ext cx="393829" cy="34440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:notes"/>
          <p:cNvSpPr/>
          <p:nvPr>
            <p:ph idx="2" type="sldImg"/>
          </p:nvPr>
        </p:nvSpPr>
        <p:spPr>
          <a:xfrm>
            <a:off x="928688" y="569913"/>
            <a:ext cx="4938712" cy="2779712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" name="Google Shape;65;p1:notes"/>
          <p:cNvSpPr txBox="1"/>
          <p:nvPr>
            <p:ph idx="1" type="body"/>
          </p:nvPr>
        </p:nvSpPr>
        <p:spPr>
          <a:xfrm>
            <a:off x="877331" y="4343400"/>
            <a:ext cx="5795318" cy="44546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66" name="Google Shape;66;p1:notes"/>
          <p:cNvSpPr txBox="1"/>
          <p:nvPr>
            <p:ph idx="12" type="sldNum"/>
          </p:nvPr>
        </p:nvSpPr>
        <p:spPr>
          <a:xfrm>
            <a:off x="6277228" y="8798011"/>
            <a:ext cx="393829" cy="34440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8ee021e337_4_5:notes"/>
          <p:cNvSpPr/>
          <p:nvPr>
            <p:ph idx="2" type="sldImg"/>
          </p:nvPr>
        </p:nvSpPr>
        <p:spPr>
          <a:xfrm>
            <a:off x="928688" y="569913"/>
            <a:ext cx="4938600" cy="2779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8ee021e337_4_5:notes"/>
          <p:cNvSpPr txBox="1"/>
          <p:nvPr>
            <p:ph idx="1" type="body"/>
          </p:nvPr>
        </p:nvSpPr>
        <p:spPr>
          <a:xfrm>
            <a:off x="685799" y="4056995"/>
            <a:ext cx="5985300" cy="4401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g8ee021e337_4_5:notes"/>
          <p:cNvSpPr txBox="1"/>
          <p:nvPr>
            <p:ph idx="12" type="sldNum"/>
          </p:nvPr>
        </p:nvSpPr>
        <p:spPr>
          <a:xfrm>
            <a:off x="6277228" y="8798011"/>
            <a:ext cx="393900" cy="344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8de61cf19e_2_1:notes"/>
          <p:cNvSpPr/>
          <p:nvPr>
            <p:ph idx="2" type="sldImg"/>
          </p:nvPr>
        </p:nvSpPr>
        <p:spPr>
          <a:xfrm>
            <a:off x="928688" y="569913"/>
            <a:ext cx="4938600" cy="2779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8de61cf19e_2_1:notes"/>
          <p:cNvSpPr txBox="1"/>
          <p:nvPr>
            <p:ph idx="1" type="body"/>
          </p:nvPr>
        </p:nvSpPr>
        <p:spPr>
          <a:xfrm>
            <a:off x="685799" y="4056995"/>
            <a:ext cx="5985300" cy="4401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g8de61cf19e_2_1:notes"/>
          <p:cNvSpPr txBox="1"/>
          <p:nvPr>
            <p:ph idx="12" type="sldNum"/>
          </p:nvPr>
        </p:nvSpPr>
        <p:spPr>
          <a:xfrm>
            <a:off x="6277228" y="8798011"/>
            <a:ext cx="393900" cy="344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8de4b32e84_8_16:notes"/>
          <p:cNvSpPr/>
          <p:nvPr>
            <p:ph idx="2" type="sldImg"/>
          </p:nvPr>
        </p:nvSpPr>
        <p:spPr>
          <a:xfrm>
            <a:off x="928688" y="569913"/>
            <a:ext cx="4938600" cy="2779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8de4b32e84_8_16:notes"/>
          <p:cNvSpPr txBox="1"/>
          <p:nvPr>
            <p:ph idx="1" type="body"/>
          </p:nvPr>
        </p:nvSpPr>
        <p:spPr>
          <a:xfrm>
            <a:off x="685799" y="4056995"/>
            <a:ext cx="5985300" cy="4401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g8de4b32e84_8_16:notes"/>
          <p:cNvSpPr txBox="1"/>
          <p:nvPr>
            <p:ph idx="12" type="sldNum"/>
          </p:nvPr>
        </p:nvSpPr>
        <p:spPr>
          <a:xfrm>
            <a:off x="6277228" y="8798011"/>
            <a:ext cx="393900" cy="344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8de61cf19e_2_9:notes"/>
          <p:cNvSpPr/>
          <p:nvPr>
            <p:ph idx="2" type="sldImg"/>
          </p:nvPr>
        </p:nvSpPr>
        <p:spPr>
          <a:xfrm>
            <a:off x="928688" y="569913"/>
            <a:ext cx="4938600" cy="2779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8de61cf19e_2_9:notes"/>
          <p:cNvSpPr txBox="1"/>
          <p:nvPr>
            <p:ph idx="1" type="body"/>
          </p:nvPr>
        </p:nvSpPr>
        <p:spPr>
          <a:xfrm>
            <a:off x="685799" y="4056995"/>
            <a:ext cx="5985300" cy="4401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g8de61cf19e_2_9:notes"/>
          <p:cNvSpPr txBox="1"/>
          <p:nvPr>
            <p:ph idx="12" type="sldNum"/>
          </p:nvPr>
        </p:nvSpPr>
        <p:spPr>
          <a:xfrm>
            <a:off x="6277228" y="8798011"/>
            <a:ext cx="393900" cy="344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8e04801cdf_0_0:notes"/>
          <p:cNvSpPr/>
          <p:nvPr>
            <p:ph idx="2" type="sldImg"/>
          </p:nvPr>
        </p:nvSpPr>
        <p:spPr>
          <a:xfrm>
            <a:off x="928688" y="569913"/>
            <a:ext cx="4938600" cy="2779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8e04801cdf_0_0:notes"/>
          <p:cNvSpPr txBox="1"/>
          <p:nvPr>
            <p:ph idx="1" type="body"/>
          </p:nvPr>
        </p:nvSpPr>
        <p:spPr>
          <a:xfrm>
            <a:off x="685799" y="4056995"/>
            <a:ext cx="5985300" cy="4401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g8e04801cdf_0_0:notes"/>
          <p:cNvSpPr txBox="1"/>
          <p:nvPr>
            <p:ph idx="12" type="sldNum"/>
          </p:nvPr>
        </p:nvSpPr>
        <p:spPr>
          <a:xfrm>
            <a:off x="6277228" y="8798011"/>
            <a:ext cx="393900" cy="344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8de4b32e84_8_0:notes"/>
          <p:cNvSpPr/>
          <p:nvPr>
            <p:ph idx="2" type="sldImg"/>
          </p:nvPr>
        </p:nvSpPr>
        <p:spPr>
          <a:xfrm>
            <a:off x="928688" y="569913"/>
            <a:ext cx="4938600" cy="2779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8de4b32e84_8_0:notes"/>
          <p:cNvSpPr txBox="1"/>
          <p:nvPr>
            <p:ph idx="1" type="body"/>
          </p:nvPr>
        </p:nvSpPr>
        <p:spPr>
          <a:xfrm>
            <a:off x="685799" y="4056995"/>
            <a:ext cx="5985300" cy="4401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g8de4b32e84_8_0:notes"/>
          <p:cNvSpPr txBox="1"/>
          <p:nvPr>
            <p:ph idx="12" type="sldNum"/>
          </p:nvPr>
        </p:nvSpPr>
        <p:spPr>
          <a:xfrm>
            <a:off x="6277228" y="8798011"/>
            <a:ext cx="393900" cy="344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8de4b32e84_4_1:notes"/>
          <p:cNvSpPr/>
          <p:nvPr>
            <p:ph idx="2" type="sldImg"/>
          </p:nvPr>
        </p:nvSpPr>
        <p:spPr>
          <a:xfrm>
            <a:off x="928688" y="569913"/>
            <a:ext cx="4938600" cy="2779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8de4b32e84_4_1:notes"/>
          <p:cNvSpPr txBox="1"/>
          <p:nvPr>
            <p:ph idx="1" type="body"/>
          </p:nvPr>
        </p:nvSpPr>
        <p:spPr>
          <a:xfrm>
            <a:off x="685799" y="4056995"/>
            <a:ext cx="5985300" cy="4401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g8de4b32e84_4_1:notes"/>
          <p:cNvSpPr txBox="1"/>
          <p:nvPr>
            <p:ph idx="12" type="sldNum"/>
          </p:nvPr>
        </p:nvSpPr>
        <p:spPr>
          <a:xfrm>
            <a:off x="6277228" y="8798011"/>
            <a:ext cx="393900" cy="344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8edf180317_0_9:notes"/>
          <p:cNvSpPr/>
          <p:nvPr>
            <p:ph idx="2" type="sldImg"/>
          </p:nvPr>
        </p:nvSpPr>
        <p:spPr>
          <a:xfrm>
            <a:off x="928688" y="569913"/>
            <a:ext cx="4938600" cy="2779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8edf180317_0_9:notes"/>
          <p:cNvSpPr txBox="1"/>
          <p:nvPr>
            <p:ph idx="1" type="body"/>
          </p:nvPr>
        </p:nvSpPr>
        <p:spPr>
          <a:xfrm>
            <a:off x="685799" y="4056995"/>
            <a:ext cx="5985300" cy="4401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g8edf180317_0_9:notes"/>
          <p:cNvSpPr txBox="1"/>
          <p:nvPr>
            <p:ph idx="12" type="sldNum"/>
          </p:nvPr>
        </p:nvSpPr>
        <p:spPr>
          <a:xfrm>
            <a:off x="6277228" y="8798011"/>
            <a:ext cx="393900" cy="344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8de4b32e84_4_6:notes"/>
          <p:cNvSpPr/>
          <p:nvPr>
            <p:ph idx="2" type="sldImg"/>
          </p:nvPr>
        </p:nvSpPr>
        <p:spPr>
          <a:xfrm>
            <a:off x="928688" y="569913"/>
            <a:ext cx="4938600" cy="2779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8de4b32e84_4_6:notes"/>
          <p:cNvSpPr txBox="1"/>
          <p:nvPr>
            <p:ph idx="1" type="body"/>
          </p:nvPr>
        </p:nvSpPr>
        <p:spPr>
          <a:xfrm>
            <a:off x="685799" y="4056995"/>
            <a:ext cx="5985300" cy="4401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g8de4b32e84_4_6:notes"/>
          <p:cNvSpPr txBox="1"/>
          <p:nvPr>
            <p:ph idx="12" type="sldNum"/>
          </p:nvPr>
        </p:nvSpPr>
        <p:spPr>
          <a:xfrm>
            <a:off x="6277228" y="8798011"/>
            <a:ext cx="393900" cy="344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8de4b32e84_8_10:notes"/>
          <p:cNvSpPr/>
          <p:nvPr>
            <p:ph idx="2" type="sldImg"/>
          </p:nvPr>
        </p:nvSpPr>
        <p:spPr>
          <a:xfrm>
            <a:off x="928688" y="569913"/>
            <a:ext cx="4938600" cy="2779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8de4b32e84_8_10:notes"/>
          <p:cNvSpPr txBox="1"/>
          <p:nvPr>
            <p:ph idx="1" type="body"/>
          </p:nvPr>
        </p:nvSpPr>
        <p:spPr>
          <a:xfrm>
            <a:off x="685799" y="4056995"/>
            <a:ext cx="5985300" cy="4401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g8de4b32e84_8_10:notes"/>
          <p:cNvSpPr txBox="1"/>
          <p:nvPr>
            <p:ph idx="12" type="sldNum"/>
          </p:nvPr>
        </p:nvSpPr>
        <p:spPr>
          <a:xfrm>
            <a:off x="6277228" y="8798011"/>
            <a:ext cx="393900" cy="344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:notes"/>
          <p:cNvSpPr/>
          <p:nvPr>
            <p:ph idx="2" type="sldImg"/>
          </p:nvPr>
        </p:nvSpPr>
        <p:spPr>
          <a:xfrm>
            <a:off x="928688" y="569913"/>
            <a:ext cx="4938712" cy="2779712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" name="Google Shape;74;p2:notes"/>
          <p:cNvSpPr txBox="1"/>
          <p:nvPr>
            <p:ph idx="1" type="body"/>
          </p:nvPr>
        </p:nvSpPr>
        <p:spPr>
          <a:xfrm>
            <a:off x="685799" y="4056995"/>
            <a:ext cx="5985258" cy="44012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2:notes"/>
          <p:cNvSpPr txBox="1"/>
          <p:nvPr>
            <p:ph idx="12" type="sldNum"/>
          </p:nvPr>
        </p:nvSpPr>
        <p:spPr>
          <a:xfrm>
            <a:off x="6277228" y="8798011"/>
            <a:ext cx="393829" cy="34440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8de4b32e84_8_5:notes"/>
          <p:cNvSpPr/>
          <p:nvPr>
            <p:ph idx="2" type="sldImg"/>
          </p:nvPr>
        </p:nvSpPr>
        <p:spPr>
          <a:xfrm>
            <a:off x="928688" y="569913"/>
            <a:ext cx="4938600" cy="2779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8de4b32e84_8_5:notes"/>
          <p:cNvSpPr txBox="1"/>
          <p:nvPr>
            <p:ph idx="1" type="body"/>
          </p:nvPr>
        </p:nvSpPr>
        <p:spPr>
          <a:xfrm>
            <a:off x="685799" y="4056995"/>
            <a:ext cx="5985300" cy="4401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g8de4b32e84_8_5:notes"/>
          <p:cNvSpPr txBox="1"/>
          <p:nvPr>
            <p:ph idx="12" type="sldNum"/>
          </p:nvPr>
        </p:nvSpPr>
        <p:spPr>
          <a:xfrm>
            <a:off x="6277228" y="8798011"/>
            <a:ext cx="393900" cy="344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8de4b32e84_8_22:notes"/>
          <p:cNvSpPr/>
          <p:nvPr>
            <p:ph idx="2" type="sldImg"/>
          </p:nvPr>
        </p:nvSpPr>
        <p:spPr>
          <a:xfrm>
            <a:off x="928688" y="569913"/>
            <a:ext cx="4938600" cy="2779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8de4b32e84_8_22:notes"/>
          <p:cNvSpPr txBox="1"/>
          <p:nvPr>
            <p:ph idx="1" type="body"/>
          </p:nvPr>
        </p:nvSpPr>
        <p:spPr>
          <a:xfrm>
            <a:off x="685799" y="4056995"/>
            <a:ext cx="5985300" cy="4401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g8de4b32e84_8_22:notes"/>
          <p:cNvSpPr txBox="1"/>
          <p:nvPr>
            <p:ph idx="12" type="sldNum"/>
          </p:nvPr>
        </p:nvSpPr>
        <p:spPr>
          <a:xfrm>
            <a:off x="6277228" y="8798011"/>
            <a:ext cx="393900" cy="344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8df9d89309_1_0:notes"/>
          <p:cNvSpPr/>
          <p:nvPr>
            <p:ph idx="2" type="sldImg"/>
          </p:nvPr>
        </p:nvSpPr>
        <p:spPr>
          <a:xfrm>
            <a:off x="928688" y="569913"/>
            <a:ext cx="4938600" cy="2779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8df9d89309_1_0:notes"/>
          <p:cNvSpPr txBox="1"/>
          <p:nvPr>
            <p:ph idx="1" type="body"/>
          </p:nvPr>
        </p:nvSpPr>
        <p:spPr>
          <a:xfrm>
            <a:off x="685799" y="4056995"/>
            <a:ext cx="5985300" cy="4401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g8df9d89309_1_0:notes"/>
          <p:cNvSpPr txBox="1"/>
          <p:nvPr>
            <p:ph idx="12" type="sldNum"/>
          </p:nvPr>
        </p:nvSpPr>
        <p:spPr>
          <a:xfrm>
            <a:off x="6277228" y="8798011"/>
            <a:ext cx="393900" cy="344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0:notes"/>
          <p:cNvSpPr/>
          <p:nvPr>
            <p:ph idx="2" type="sldImg"/>
          </p:nvPr>
        </p:nvSpPr>
        <p:spPr>
          <a:xfrm>
            <a:off x="928688" y="569913"/>
            <a:ext cx="4938712" cy="2779712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1" name="Google Shape;221;p10:notes"/>
          <p:cNvSpPr txBox="1"/>
          <p:nvPr>
            <p:ph idx="1" type="body"/>
          </p:nvPr>
        </p:nvSpPr>
        <p:spPr>
          <a:xfrm>
            <a:off x="685799" y="4056995"/>
            <a:ext cx="5985258" cy="44012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10:notes"/>
          <p:cNvSpPr txBox="1"/>
          <p:nvPr>
            <p:ph idx="12" type="sldNum"/>
          </p:nvPr>
        </p:nvSpPr>
        <p:spPr>
          <a:xfrm>
            <a:off x="6277228" y="8798011"/>
            <a:ext cx="393829" cy="34440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8de61cf19e_3_0:notes"/>
          <p:cNvSpPr/>
          <p:nvPr>
            <p:ph idx="2" type="sldImg"/>
          </p:nvPr>
        </p:nvSpPr>
        <p:spPr>
          <a:xfrm>
            <a:off x="928688" y="569913"/>
            <a:ext cx="4938600" cy="2779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8de61cf19e_3_0:notes"/>
          <p:cNvSpPr txBox="1"/>
          <p:nvPr>
            <p:ph idx="1" type="body"/>
          </p:nvPr>
        </p:nvSpPr>
        <p:spPr>
          <a:xfrm>
            <a:off x="685799" y="4056995"/>
            <a:ext cx="5985300" cy="4401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g8de61cf19e_3_0:notes"/>
          <p:cNvSpPr txBox="1"/>
          <p:nvPr>
            <p:ph idx="12" type="sldNum"/>
          </p:nvPr>
        </p:nvSpPr>
        <p:spPr>
          <a:xfrm>
            <a:off x="6277228" y="8798011"/>
            <a:ext cx="393900" cy="344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8ec5d1b99d_0_9:notes"/>
          <p:cNvSpPr/>
          <p:nvPr>
            <p:ph idx="2" type="sldImg"/>
          </p:nvPr>
        </p:nvSpPr>
        <p:spPr>
          <a:xfrm>
            <a:off x="928688" y="569913"/>
            <a:ext cx="4938600" cy="2779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8ec5d1b99d_0_9:notes"/>
          <p:cNvSpPr txBox="1"/>
          <p:nvPr>
            <p:ph idx="1" type="body"/>
          </p:nvPr>
        </p:nvSpPr>
        <p:spPr>
          <a:xfrm>
            <a:off x="685799" y="4056995"/>
            <a:ext cx="5985300" cy="4401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g8ec5d1b99d_0_9:notes"/>
          <p:cNvSpPr txBox="1"/>
          <p:nvPr>
            <p:ph idx="12" type="sldNum"/>
          </p:nvPr>
        </p:nvSpPr>
        <p:spPr>
          <a:xfrm>
            <a:off x="6277228" y="8798011"/>
            <a:ext cx="393900" cy="344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869b7558a4_3_0:notes"/>
          <p:cNvSpPr/>
          <p:nvPr>
            <p:ph idx="2" type="sldImg"/>
          </p:nvPr>
        </p:nvSpPr>
        <p:spPr>
          <a:xfrm>
            <a:off x="928688" y="569913"/>
            <a:ext cx="4938600" cy="2779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869b7558a4_3_0:notes"/>
          <p:cNvSpPr txBox="1"/>
          <p:nvPr>
            <p:ph idx="1" type="body"/>
          </p:nvPr>
        </p:nvSpPr>
        <p:spPr>
          <a:xfrm>
            <a:off x="685799" y="4056995"/>
            <a:ext cx="5985300" cy="4401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g869b7558a4_3_0:notes"/>
          <p:cNvSpPr txBox="1"/>
          <p:nvPr>
            <p:ph idx="12" type="sldNum"/>
          </p:nvPr>
        </p:nvSpPr>
        <p:spPr>
          <a:xfrm>
            <a:off x="6277228" y="8798011"/>
            <a:ext cx="393900" cy="344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8ee021e337_0_2:notes"/>
          <p:cNvSpPr/>
          <p:nvPr>
            <p:ph idx="2" type="sldImg"/>
          </p:nvPr>
        </p:nvSpPr>
        <p:spPr>
          <a:xfrm>
            <a:off x="928688" y="569913"/>
            <a:ext cx="4938600" cy="2779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8ee021e337_0_2:notes"/>
          <p:cNvSpPr txBox="1"/>
          <p:nvPr>
            <p:ph idx="1" type="body"/>
          </p:nvPr>
        </p:nvSpPr>
        <p:spPr>
          <a:xfrm>
            <a:off x="685799" y="4056995"/>
            <a:ext cx="5985300" cy="4401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g8ee021e337_0_2:notes"/>
          <p:cNvSpPr txBox="1"/>
          <p:nvPr>
            <p:ph idx="12" type="sldNum"/>
          </p:nvPr>
        </p:nvSpPr>
        <p:spPr>
          <a:xfrm>
            <a:off x="6277228" y="8798011"/>
            <a:ext cx="393900" cy="344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8ec5d1b99d_0_36:notes"/>
          <p:cNvSpPr/>
          <p:nvPr>
            <p:ph idx="2" type="sldImg"/>
          </p:nvPr>
        </p:nvSpPr>
        <p:spPr>
          <a:xfrm>
            <a:off x="928688" y="569913"/>
            <a:ext cx="4938600" cy="2779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8ec5d1b99d_0_36:notes"/>
          <p:cNvSpPr txBox="1"/>
          <p:nvPr>
            <p:ph idx="1" type="body"/>
          </p:nvPr>
        </p:nvSpPr>
        <p:spPr>
          <a:xfrm>
            <a:off x="685799" y="4056995"/>
            <a:ext cx="5985300" cy="4401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g8ec5d1b99d_0_36:notes"/>
          <p:cNvSpPr txBox="1"/>
          <p:nvPr>
            <p:ph idx="12" type="sldNum"/>
          </p:nvPr>
        </p:nvSpPr>
        <p:spPr>
          <a:xfrm>
            <a:off x="6277228" y="8798011"/>
            <a:ext cx="393900" cy="344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8ec5d1b99d_3_13:notes"/>
          <p:cNvSpPr/>
          <p:nvPr>
            <p:ph idx="2" type="sldImg"/>
          </p:nvPr>
        </p:nvSpPr>
        <p:spPr>
          <a:xfrm>
            <a:off x="928688" y="569913"/>
            <a:ext cx="4938600" cy="2779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8ec5d1b99d_3_13:notes"/>
          <p:cNvSpPr txBox="1"/>
          <p:nvPr>
            <p:ph idx="1" type="body"/>
          </p:nvPr>
        </p:nvSpPr>
        <p:spPr>
          <a:xfrm>
            <a:off x="685799" y="4056995"/>
            <a:ext cx="5985300" cy="4401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g8ec5d1b99d_3_13:notes"/>
          <p:cNvSpPr txBox="1"/>
          <p:nvPr>
            <p:ph idx="12" type="sldNum"/>
          </p:nvPr>
        </p:nvSpPr>
        <p:spPr>
          <a:xfrm>
            <a:off x="6277228" y="8798011"/>
            <a:ext cx="393900" cy="344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8ec5d1b99d_0_47:notes"/>
          <p:cNvSpPr/>
          <p:nvPr>
            <p:ph idx="2" type="sldImg"/>
          </p:nvPr>
        </p:nvSpPr>
        <p:spPr>
          <a:xfrm>
            <a:off x="928688" y="569913"/>
            <a:ext cx="4938600" cy="2779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8ec5d1b99d_0_47:notes"/>
          <p:cNvSpPr txBox="1"/>
          <p:nvPr>
            <p:ph idx="1" type="body"/>
          </p:nvPr>
        </p:nvSpPr>
        <p:spPr>
          <a:xfrm>
            <a:off x="685799" y="4056995"/>
            <a:ext cx="5985300" cy="4401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g8ec5d1b99d_0_47:notes"/>
          <p:cNvSpPr txBox="1"/>
          <p:nvPr>
            <p:ph idx="12" type="sldNum"/>
          </p:nvPr>
        </p:nvSpPr>
        <p:spPr>
          <a:xfrm>
            <a:off x="6277228" y="8798011"/>
            <a:ext cx="393900" cy="344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Google Shape;14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" name="Google Shape;15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 showMasterSp="0">
  <p:cSld name="2_Custom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(1 column)">
  <p:cSld name="Title and Content (1 column)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457200" y="1063231"/>
            <a:ext cx="8229600" cy="35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50" spcFirstLastPara="1" rIns="0" wrap="square" tIns="0">
            <a:noAutofit/>
          </a:bodyPr>
          <a:lstStyle>
            <a:lvl1pPr indent="-3937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Noto Sans Symbols"/>
              <a:buChar char="▪"/>
              <a:defRPr b="0" i="0" sz="2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Char char="▪"/>
              <a:defRPr b="0" i="0" sz="2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74650" lvl="5" marL="2743200" marR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Char char="•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74650" lvl="6" marL="3200400" marR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Char char="•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74650" lvl="7" marL="3657600" marR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Char char="•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74650" lvl="8" marL="4114800" marR="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300"/>
              <a:buFont typeface="Arial"/>
              <a:buChar char="•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" name="Google Shape;62;p14"/>
          <p:cNvSpPr txBox="1"/>
          <p:nvPr>
            <p:ph type="title"/>
          </p:nvPr>
        </p:nvSpPr>
        <p:spPr>
          <a:xfrm>
            <a:off x="457201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Google Shape;19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" name="Google Shape;20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" name="Google Shape;34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Relationship Id="rId4" Type="http://schemas.openxmlformats.org/officeDocument/2006/relationships/image" Target="../media/image2.png"/><Relationship Id="rId5" Type="http://schemas.openxmlformats.org/officeDocument/2006/relationships/image" Target="../media/image3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://drive.google.com/file/d/1uXLHqImq8fKKhnBgZycbaAS_1W2dZWnw/view" TargetMode="External"/><Relationship Id="rId4" Type="http://schemas.openxmlformats.org/officeDocument/2006/relationships/image" Target="../media/image19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9.png"/><Relationship Id="rId4" Type="http://schemas.openxmlformats.org/officeDocument/2006/relationships/image" Target="../media/image26.png"/><Relationship Id="rId5" Type="http://schemas.openxmlformats.org/officeDocument/2006/relationships/image" Target="../media/image2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3.png"/><Relationship Id="rId4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1.png"/><Relationship Id="rId4" Type="http://schemas.openxmlformats.org/officeDocument/2006/relationships/image" Target="../media/image12.png"/><Relationship Id="rId5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Relationship Id="rId4" Type="http://schemas.openxmlformats.org/officeDocument/2006/relationships/image" Target="../media/image8.png"/><Relationship Id="rId5" Type="http://schemas.openxmlformats.org/officeDocument/2006/relationships/image" Target="../media/image7.png"/><Relationship Id="rId6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7.png"/><Relationship Id="rId4" Type="http://schemas.openxmlformats.org/officeDocument/2006/relationships/image" Target="../media/image16.png"/><Relationship Id="rId5" Type="http://schemas.openxmlformats.org/officeDocument/2006/relationships/image" Target="../media/image20.png"/><Relationship Id="rId6" Type="http://schemas.openxmlformats.org/officeDocument/2006/relationships/image" Target="../media/image18.png"/><Relationship Id="rId7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-1196500" y="3709850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US" sz="3200">
                <a:solidFill>
                  <a:srgbClr val="073763"/>
                </a:solidFill>
              </a:rPr>
              <a:t>Smart India Hackathon 2020</a:t>
            </a:r>
            <a:endParaRPr b="1" sz="3200">
              <a:solidFill>
                <a:srgbClr val="073763"/>
              </a:solidFill>
            </a:endParaRPr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125" y="4733925"/>
            <a:ext cx="9144000" cy="7524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0" name="Google Shape;70;p15"/>
          <p:cNvCxnSpPr/>
          <p:nvPr/>
        </p:nvCxnSpPr>
        <p:spPr>
          <a:xfrm flipH="1">
            <a:off x="3465000" y="4359050"/>
            <a:ext cx="2923800" cy="2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71" name="Google Shape;71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125" y="0"/>
            <a:ext cx="9144000" cy="4733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8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5"/>
          <p:cNvSpPr txBox="1"/>
          <p:nvPr>
            <p:ph idx="1" type="body"/>
          </p:nvPr>
        </p:nvSpPr>
        <p:spPr>
          <a:xfrm>
            <a:off x="457200" y="1063231"/>
            <a:ext cx="8229600" cy="3575400"/>
          </a:xfrm>
          <a:prstGeom prst="rect">
            <a:avLst/>
          </a:prstGeom>
        </p:spPr>
        <p:txBody>
          <a:bodyPr anchorCtr="0" anchor="t" bIns="0" lIns="7315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5"/>
          <p:cNvSpPr txBox="1"/>
          <p:nvPr>
            <p:ph type="title"/>
          </p:nvPr>
        </p:nvSpPr>
        <p:spPr>
          <a:xfrm>
            <a:off x="457201" y="205979"/>
            <a:ext cx="8229600" cy="85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6" name="Google Shape;14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500" y="62163"/>
            <a:ext cx="8922998" cy="5019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CCCCC"/>
        </a:soli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6"/>
          <p:cNvSpPr txBox="1"/>
          <p:nvPr>
            <p:ph type="title"/>
          </p:nvPr>
        </p:nvSpPr>
        <p:spPr>
          <a:xfrm>
            <a:off x="311700" y="637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0B5394"/>
                </a:solidFill>
                <a:latin typeface="Roboto"/>
                <a:ea typeface="Roboto"/>
                <a:cs typeface="Roboto"/>
                <a:sym typeface="Roboto"/>
              </a:rPr>
              <a:t>Key Features - SAR2</a:t>
            </a:r>
            <a:endParaRPr b="1">
              <a:solidFill>
                <a:srgbClr val="0B539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153" name="Google Shape;153;p26"/>
          <p:cNvGraphicFramePr/>
          <p:nvPr/>
        </p:nvGraphicFramePr>
        <p:xfrm>
          <a:off x="1451800" y="63644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{C860F3B0-2BCA-48C0-BC1A-3227DB030056}</a:tableStyleId>
              </a:tblPr>
              <a:tblGrid>
                <a:gridCol w="3215950"/>
                <a:gridCol w="3215950"/>
              </a:tblGrid>
              <a:tr h="436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/>
                        <a:t>FEATURE</a:t>
                      </a:r>
                      <a:endParaRPr b="1" sz="1600"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/>
                        <a:t>VALUE</a:t>
                      </a:r>
                      <a:endParaRPr b="1" sz="1600"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7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Vehicle Height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1.4 m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7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"/>
                          <a:ea typeface="Roboto"/>
                          <a:cs typeface="Roboto"/>
                          <a:sym typeface="Roboto"/>
                        </a:rPr>
                        <a:t>Vehicle width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4.4 m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7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Max weight carried by PAV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550 Kg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7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Total power supply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335.256</a:t>
                      </a:r>
                      <a:r>
                        <a:rPr lang="en-US"/>
                        <a:t> HP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7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Power(drag)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260.00 HP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7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Service ceiling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3281 ft(1000 m)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7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Motor speed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3000 rpm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7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PAV Speed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90-100 Km/hr (approx)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1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Battery type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Li-po battery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1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Seats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Two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9D9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7"/>
          <p:cNvSpPr txBox="1"/>
          <p:nvPr/>
        </p:nvSpPr>
        <p:spPr>
          <a:xfrm>
            <a:off x="381750" y="200925"/>
            <a:ext cx="53142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600">
                <a:solidFill>
                  <a:srgbClr val="0B5394"/>
                </a:solidFill>
                <a:latin typeface="Roboto"/>
                <a:ea typeface="Roboto"/>
                <a:cs typeface="Roboto"/>
                <a:sym typeface="Roboto"/>
              </a:rPr>
              <a:t>Key Features - SAR2(cont.)</a:t>
            </a:r>
            <a:endParaRPr b="1" sz="2600">
              <a:solidFill>
                <a:srgbClr val="0B539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Google Shape;160;p27"/>
          <p:cNvSpPr txBox="1"/>
          <p:nvPr/>
        </p:nvSpPr>
        <p:spPr>
          <a:xfrm>
            <a:off x="381750" y="989400"/>
            <a:ext cx="8569200" cy="39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en-US" sz="1700">
                <a:latin typeface="Roboto"/>
                <a:ea typeface="Roboto"/>
                <a:cs typeface="Roboto"/>
                <a:sym typeface="Roboto"/>
              </a:rPr>
              <a:t>Driver Safety Mechanism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en-US" sz="1700">
                <a:latin typeface="Roboto"/>
                <a:ea typeface="Roboto"/>
                <a:cs typeface="Roboto"/>
                <a:sym typeface="Roboto"/>
              </a:rPr>
              <a:t>Comprehensive Management by the smart command and Control Center 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en-US" sz="1700">
                <a:latin typeface="Roboto"/>
                <a:ea typeface="Roboto"/>
                <a:cs typeface="Roboto"/>
                <a:sym typeface="Roboto"/>
              </a:rPr>
              <a:t>Radiator to regulate the heat generated inside the system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en-US" sz="1700">
                <a:latin typeface="Roboto"/>
                <a:ea typeface="Roboto"/>
                <a:cs typeface="Roboto"/>
                <a:sym typeface="Roboto"/>
              </a:rPr>
              <a:t>Electrically powered to reduce environmental harm caused by emission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en-US" sz="1700">
                <a:latin typeface="Roboto"/>
                <a:ea typeface="Roboto"/>
                <a:cs typeface="Roboto"/>
                <a:sym typeface="Roboto"/>
              </a:rPr>
              <a:t>Vertical take-off and landing(VTOL)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1" name="Google Shape;161;p27"/>
          <p:cNvSpPr txBox="1"/>
          <p:nvPr/>
        </p:nvSpPr>
        <p:spPr>
          <a:xfrm>
            <a:off x="7442950" y="4574700"/>
            <a:ext cx="1508100" cy="4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1155CC"/>
                </a:solidFill>
                <a:latin typeface="Roboto"/>
                <a:ea typeface="Roboto"/>
                <a:cs typeface="Roboto"/>
                <a:sym typeface="Roboto"/>
              </a:rPr>
              <a:t>Team Technothorn</a:t>
            </a:r>
            <a:endParaRPr b="1" sz="1200">
              <a:solidFill>
                <a:srgbClr val="1155C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CCCCC"/>
        </a:solid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0B5394"/>
                </a:solidFill>
                <a:latin typeface="Roboto"/>
                <a:ea typeface="Roboto"/>
                <a:cs typeface="Roboto"/>
                <a:sym typeface="Roboto"/>
              </a:rPr>
              <a:t>Sensors that make PAV work</a:t>
            </a:r>
            <a:endParaRPr b="1">
              <a:solidFill>
                <a:srgbClr val="0B539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8" name="Google Shape;168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1" lang="en-US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ACCELEROMETERS : </a:t>
            </a:r>
            <a:r>
              <a:rPr lang="en-US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Used to measure acceleration force.</a:t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1" lang="en-US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INERTIA MEASUREMENT UNITS :</a:t>
            </a:r>
            <a:r>
              <a:rPr lang="en-US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Measures and report a body’s  specific force, angular rate, and sometimes orientation of the body.</a:t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1" lang="en-US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TILT SENSORS : </a:t>
            </a:r>
            <a:r>
              <a:rPr lang="en-US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Enables the easy detection of orientation or inclination.</a:t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1" lang="en-US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PARKING SENSOR : </a:t>
            </a:r>
            <a:r>
              <a:rPr lang="en-US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Designed to alert the driver of obstacles while parking.</a:t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1" lang="en-US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ULTRASONIC SENSORS </a:t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1" lang="en-US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CURRENT SENSOR</a:t>
            </a:r>
            <a:endParaRPr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1" lang="en-US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TEMPERATURE SENSOR</a:t>
            </a:r>
            <a:endParaRPr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" y="0"/>
            <a:ext cx="914399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Final Product Image</a:t>
            </a:r>
            <a:endParaRPr/>
          </a:p>
        </p:txBody>
      </p:sp>
      <p:sp>
        <p:nvSpPr>
          <p:cNvPr id="187" name="Google Shape;187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# with every part description and specification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US"/>
              <a:t># a small rendered video if possible to be appended.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US"/>
              <a:t># add mission and vision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US"/>
              <a:t># add AI features slide.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8" name="Google Shape;18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1800"/>
            <a:ext cx="920845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idx="4294967295" type="body"/>
          </p:nvPr>
        </p:nvSpPr>
        <p:spPr>
          <a:xfrm>
            <a:off x="107600" y="2248225"/>
            <a:ext cx="90363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1111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700"/>
              <a:buNone/>
            </a:pPr>
            <a:r>
              <a:rPr b="1" lang="en-US" sz="3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Team name : Technothorn</a:t>
            </a:r>
            <a:endParaRPr b="1" sz="3000">
              <a:solidFill>
                <a:srgbClr val="FFFFFF"/>
              </a:solidFill>
              <a:highlight>
                <a:srgbClr val="000000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1111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2700"/>
              <a:buNone/>
            </a:pPr>
            <a:r>
              <a:rPr b="1" lang="en-US" sz="2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Project name : Ultra-compact Personal Aerial Vehicle</a:t>
            </a:r>
            <a:r>
              <a:rPr lang="en-US" sz="3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3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50500" y="4594800"/>
            <a:ext cx="9245001" cy="7524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9" name="Google Shape;79;p16"/>
          <p:cNvCxnSpPr/>
          <p:nvPr/>
        </p:nvCxnSpPr>
        <p:spPr>
          <a:xfrm>
            <a:off x="9122300" y="0"/>
            <a:ext cx="21600" cy="4594800"/>
          </a:xfrm>
          <a:prstGeom prst="straightConnector1">
            <a:avLst/>
          </a:prstGeom>
          <a:noFill/>
          <a:ln cap="flat" cmpd="sng" w="152400">
            <a:solidFill>
              <a:srgbClr val="0B5394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Google Shape;21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98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36" title="ScreenCapture_03-08-2020 08.56.47.wm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7"/>
          <p:cNvSpPr/>
          <p:nvPr/>
        </p:nvSpPr>
        <p:spPr>
          <a:xfrm>
            <a:off x="0" y="3820950"/>
            <a:ext cx="9144000" cy="572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US" sz="4000"/>
              <a:t>OPEN FOR SUGGESTIONS</a:t>
            </a:r>
            <a:endParaRPr/>
          </a:p>
        </p:txBody>
      </p:sp>
      <p:pic>
        <p:nvPicPr>
          <p:cNvPr id="225" name="Google Shape;225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89800"/>
            <a:ext cx="9144000" cy="5333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-189800"/>
            <a:ext cx="9144000" cy="5333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18533" y="-66675"/>
            <a:ext cx="9262531" cy="5210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18525" y="-136800"/>
            <a:ext cx="9262526" cy="5280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10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875175"/>
            <a:ext cx="9144000" cy="6018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-506150"/>
            <a:ext cx="9144000" cy="564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-578475"/>
            <a:ext cx="9144000" cy="5312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30598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66675"/>
            <a:ext cx="9144000" cy="5210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18533" y="-66675"/>
            <a:ext cx="9262531" cy="5210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118525" y="-66670"/>
            <a:ext cx="9262526" cy="52101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118525" y="-66671"/>
            <a:ext cx="9262526" cy="52101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-118525" y="-66675"/>
            <a:ext cx="9262531" cy="5210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